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4"/>
  </p:notesMasterIdLst>
  <p:sldIdLst>
    <p:sldId id="256" r:id="rId2"/>
    <p:sldId id="289" r:id="rId3"/>
    <p:sldId id="326" r:id="rId4"/>
    <p:sldId id="376" r:id="rId5"/>
    <p:sldId id="377" r:id="rId6"/>
    <p:sldId id="393" r:id="rId7"/>
    <p:sldId id="378" r:id="rId8"/>
    <p:sldId id="379" r:id="rId9"/>
    <p:sldId id="329" r:id="rId10"/>
    <p:sldId id="330" r:id="rId11"/>
    <p:sldId id="381" r:id="rId12"/>
    <p:sldId id="392" r:id="rId13"/>
    <p:sldId id="332" r:id="rId14"/>
    <p:sldId id="391" r:id="rId15"/>
    <p:sldId id="362" r:id="rId16"/>
    <p:sldId id="360" r:id="rId17"/>
    <p:sldId id="363" r:id="rId18"/>
    <p:sldId id="364" r:id="rId19"/>
    <p:sldId id="365" r:id="rId20"/>
    <p:sldId id="317" r:id="rId21"/>
    <p:sldId id="359" r:id="rId22"/>
    <p:sldId id="343" r:id="rId23"/>
    <p:sldId id="331" r:id="rId24"/>
    <p:sldId id="333" r:id="rId25"/>
    <p:sldId id="334" r:id="rId26"/>
    <p:sldId id="336" r:id="rId27"/>
    <p:sldId id="355" r:id="rId28"/>
    <p:sldId id="335" r:id="rId29"/>
    <p:sldId id="356" r:id="rId30"/>
    <p:sldId id="337" r:id="rId31"/>
    <p:sldId id="358" r:id="rId32"/>
    <p:sldId id="344" r:id="rId33"/>
    <p:sldId id="357" r:id="rId34"/>
    <p:sldId id="351" r:id="rId35"/>
    <p:sldId id="350" r:id="rId36"/>
    <p:sldId id="352" r:id="rId37"/>
    <p:sldId id="353" r:id="rId38"/>
    <p:sldId id="354" r:id="rId39"/>
    <p:sldId id="374" r:id="rId40"/>
    <p:sldId id="375" r:id="rId41"/>
    <p:sldId id="380" r:id="rId42"/>
    <p:sldId id="371" r:id="rId43"/>
    <p:sldId id="372" r:id="rId44"/>
    <p:sldId id="279" r:id="rId45"/>
    <p:sldId id="383" r:id="rId46"/>
    <p:sldId id="281" r:id="rId47"/>
    <p:sldId id="369" r:id="rId48"/>
    <p:sldId id="370" r:id="rId49"/>
    <p:sldId id="259" r:id="rId50"/>
    <p:sldId id="366" r:id="rId51"/>
    <p:sldId id="287" r:id="rId52"/>
    <p:sldId id="319" r:id="rId53"/>
    <p:sldId id="321" r:id="rId54"/>
    <p:sldId id="323" r:id="rId55"/>
    <p:sldId id="367" r:id="rId56"/>
    <p:sldId id="324" r:id="rId57"/>
    <p:sldId id="368" r:id="rId58"/>
    <p:sldId id="389" r:id="rId59"/>
    <p:sldId id="325" r:id="rId60"/>
    <p:sldId id="387" r:id="rId61"/>
    <p:sldId id="386" r:id="rId62"/>
    <p:sldId id="390" r:id="rId6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31" autoAdjust="0"/>
  </p:normalViewPr>
  <p:slideViewPr>
    <p:cSldViewPr snapToGrid="0">
      <p:cViewPr>
        <p:scale>
          <a:sx n="33" d="100"/>
          <a:sy n="33" d="100"/>
        </p:scale>
        <p:origin x="1882" y="112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29/05/2018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8</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18</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53</a:t>
            </a:fld>
            <a:endParaRPr lang="pt-BR"/>
          </a:p>
        </p:txBody>
      </p:sp>
    </p:spTree>
    <p:extLst>
      <p:ext uri="{BB962C8B-B14F-4D97-AF65-F5344CB8AC3E}">
        <p14:creationId xmlns:p14="http://schemas.microsoft.com/office/powerpoint/2010/main" val="383541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5/29/2018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5/29/2018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2.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520" y="1320800"/>
            <a:ext cx="8752294" cy="5043049"/>
          </a:xfrm>
          <a:prstGeom prst="rect">
            <a:avLst/>
          </a:prstGeom>
        </p:spPr>
      </p:pic>
    </p:spTree>
    <p:extLst>
      <p:ext uri="{BB962C8B-B14F-4D97-AF65-F5344CB8AC3E}">
        <p14:creationId xmlns:p14="http://schemas.microsoft.com/office/powerpoint/2010/main" val="343769848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372" y="1320800"/>
            <a:ext cx="9642589" cy="5356994"/>
          </a:xfrm>
          <a:prstGeom prst="rect">
            <a:avLst/>
          </a:prstGeom>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6172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ítulo 1"/>
          <p:cNvSpPr txBox="1">
            <a:spLocks/>
          </p:cNvSpPr>
          <p:nvPr/>
        </p:nvSpPr>
        <p:spPr>
          <a:xfrm>
            <a:off x="1973484" y="491441"/>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chemeClr val="tx1"/>
                </a:solidFill>
              </a:rPr>
              <a:t>O que </a:t>
            </a:r>
            <a:r>
              <a:rPr lang="en-US" sz="4400" b="1" dirty="0" err="1" smtClean="0">
                <a:solidFill>
                  <a:schemeClr val="tx1"/>
                </a:solidFill>
              </a:rPr>
              <a:t>são</a:t>
            </a:r>
            <a:r>
              <a:rPr lang="en-US" sz="4400" b="1" dirty="0" smtClean="0">
                <a:solidFill>
                  <a:schemeClr val="tx1"/>
                </a:solidFill>
              </a:rPr>
              <a:t> </a:t>
            </a:r>
            <a:r>
              <a:rPr lang="en-US" sz="4400" b="1" dirty="0" err="1" smtClean="0">
                <a:solidFill>
                  <a:schemeClr val="tx1"/>
                </a:solidFill>
              </a:rPr>
              <a:t>Webservices</a:t>
            </a:r>
            <a:endParaRPr lang="pt-BR" sz="4400" b="1" dirty="0">
              <a:solidFill>
                <a:schemeClr val="tx1"/>
              </a:solidFill>
            </a:endParaRPr>
          </a:p>
        </p:txBody>
      </p:sp>
      <p:pic>
        <p:nvPicPr>
          <p:cNvPr id="1030" name="Picture 6"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22" y="2013995"/>
            <a:ext cx="5561771" cy="44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4" y="561393"/>
            <a:ext cx="11144191" cy="5612833"/>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métodos HTTP</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79" y="1568580"/>
            <a:ext cx="10733265" cy="5000171"/>
          </a:xfrm>
          <a:prstGeom prst="rect">
            <a:avLst/>
          </a:prstGeom>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método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método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método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método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método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método</a:t>
            </a:r>
            <a:r>
              <a:rPr lang="pt-BR" sz="2400" dirty="0"/>
              <a:t> </a:t>
            </a:r>
            <a:r>
              <a:rPr lang="pt-BR" sz="2400" b="1" dirty="0">
                <a:solidFill>
                  <a:schemeClr val="accent1"/>
                </a:solidFill>
              </a:rPr>
              <a:t>HEAD</a:t>
            </a:r>
            <a:r>
              <a:rPr lang="pt-BR" sz="2400" dirty="0"/>
              <a:t> possui uma funcionalidade similar ao </a:t>
            </a:r>
            <a:r>
              <a:rPr lang="pt-BR" sz="2400" dirty="0" smtClean="0"/>
              <a:t>método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método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método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método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O </a:t>
            </a:r>
            <a:r>
              <a:rPr lang="pt-BR" sz="2400" dirty="0" smtClean="0"/>
              <a:t>método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solidFill>
                  <a:schemeClr val="tx1"/>
                </a:solidFill>
              </a:rPr>
              <a:t>Como funciona um </a:t>
            </a:r>
            <a:r>
              <a:rPr lang="pt-BR" dirty="0" err="1" smtClean="0">
                <a:solidFill>
                  <a:schemeClr val="tx1"/>
                </a:solidFill>
              </a:rPr>
              <a:t>token</a:t>
            </a:r>
            <a:r>
              <a:rPr lang="pt-BR" dirty="0" smtClean="0">
                <a:solidFill>
                  <a:schemeClr val="tx1"/>
                </a:solidFill>
              </a:rPr>
              <a:t> de autenticação</a:t>
            </a:r>
            <a:endParaRPr lang="pt-BR" dirty="0">
              <a:solidFill>
                <a:schemeClr val="tx1"/>
              </a:solidFill>
            </a:endParaRPr>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641033"/>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
            <a:ext cx="12432665" cy="6998389"/>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0" y="335280"/>
            <a:ext cx="12432665" cy="1351280"/>
          </a:xfrm>
          <a:prstGeom prst="rect">
            <a:avLst/>
          </a:prstGeom>
          <a:no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boas idÃ©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85" y="0"/>
            <a:ext cx="1319546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smtClean="0"/>
              <a:t>Intervalos </a:t>
            </a:r>
            <a:r>
              <a:rPr lang="pt-BR" sz="4400" dirty="0"/>
              <a:t>de </a:t>
            </a:r>
            <a:r>
              <a:rPr lang="pt-BR" sz="4400" dirty="0" smtClean="0"/>
              <a:t>tempo</a:t>
            </a:r>
          </a:p>
          <a:p>
            <a:r>
              <a:rPr lang="pt-BR" sz="4400" dirty="0"/>
              <a:t>T</a:t>
            </a:r>
            <a:r>
              <a:rPr lang="pt-BR" sz="4400" dirty="0" smtClean="0"/>
              <a: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9682008" cy="4697411"/>
          </a:xfrm>
        </p:spPr>
        <p:txBody>
          <a:bodyPr>
            <a:noAutofit/>
          </a:bodyPr>
          <a:lstStyle/>
          <a:p>
            <a:r>
              <a:rPr lang="pt-BR" sz="4000" dirty="0" smtClean="0"/>
              <a:t>Timeouts</a:t>
            </a:r>
          </a:p>
          <a:p>
            <a:r>
              <a:rPr lang="pt-BR" sz="4000" dirty="0" err="1" smtClean="0"/>
              <a:t>Downtime</a:t>
            </a:r>
            <a:endParaRPr lang="pt-BR" sz="4000" dirty="0" smtClean="0"/>
          </a:p>
          <a:p>
            <a:r>
              <a:rPr lang="pt-BR" sz="4000" dirty="0" smtClean="0"/>
              <a:t>SSL</a:t>
            </a:r>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Exportações</a:t>
            </a:r>
            <a:endParaRPr lang="pt-BR" sz="4000" dirty="0"/>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p:txBody>
          <a:bodyPr>
            <a:noAutofit/>
          </a:bodyPr>
          <a:lstStyle/>
          <a:p>
            <a:r>
              <a:rPr lang="pt-BR" sz="3600" dirty="0" smtClean="0"/>
              <a:t>Exportações</a:t>
            </a:r>
          </a:p>
          <a:p>
            <a:r>
              <a:rPr lang="pt-BR" sz="3600" dirty="0" smtClean="0"/>
              <a:t>I18n / </a:t>
            </a:r>
            <a:r>
              <a:rPr lang="pt-BR" sz="3600" dirty="0" err="1" smtClean="0"/>
              <a:t>Globalization</a:t>
            </a:r>
            <a:endParaRPr lang="pt-BR" sz="3600" dirty="0" smtClean="0"/>
          </a:p>
          <a:p>
            <a:r>
              <a:rPr lang="pt-BR" sz="3600" dirty="0" smtClean="0"/>
              <a:t>Notificações</a:t>
            </a:r>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fightstate1-devise.netdna-ssl.com/wp-content/uploads/2015/08/chucknorris-and-brucelee-660x40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
            <a:ext cx="12192000" cy="7389091"/>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149649" y="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400" dirty="0" smtClean="0">
                <a:solidFill>
                  <a:schemeClr val="bg1"/>
                </a:solidFill>
              </a:rPr>
              <a:t>REST x SOAP!</a:t>
            </a:r>
            <a:endParaRPr lang="pt-BR" sz="4400" dirty="0">
              <a:solidFill>
                <a:schemeClr val="bg1"/>
              </a:solidFill>
            </a:endParaRPr>
          </a:p>
        </p:txBody>
      </p:sp>
    </p:spTree>
    <p:extLst>
      <p:ext uri="{BB962C8B-B14F-4D97-AF65-F5344CB8AC3E}">
        <p14:creationId xmlns:p14="http://schemas.microsoft.com/office/powerpoint/2010/main" val="2293658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Definindo REST</a:t>
            </a:r>
            <a:r>
              <a:rPr lang="pt-BR" dirty="0"/>
              <a: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smtClean="0"/>
              <a:t>definições</a:t>
            </a:r>
            <a:endParaRPr lang="pt-BR" dirty="0"/>
          </a:p>
        </p:txBody>
      </p:sp>
      <p:sp>
        <p:nvSpPr>
          <p:cNvPr id="3" name="Espaço Reservado para Conteúdo 2"/>
          <p:cNvSpPr>
            <a:spLocks noGrp="1"/>
          </p:cNvSpPr>
          <p:nvPr>
            <p:ph idx="1"/>
          </p:nvPr>
        </p:nvSpPr>
        <p:spPr>
          <a:xfrm>
            <a:off x="497712" y="1689901"/>
            <a:ext cx="4803494" cy="5150734"/>
          </a:xfrm>
        </p:spPr>
        <p:txBody>
          <a:bodyPr>
            <a:normAutofit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a:t>Cada </a:t>
            </a:r>
            <a:r>
              <a:rPr lang="pt-BR" sz="2400" dirty="0" err="1" smtClean="0"/>
              <a:t>request</a:t>
            </a:r>
            <a:r>
              <a:rPr lang="pt-BR" sz="2400" dirty="0" smtClean="0"/>
              <a:t> </a:t>
            </a:r>
            <a:r>
              <a:rPr lang="pt-BR" sz="2400" dirty="0"/>
              <a:t>de um cliente contém todas as informações necessárias para </a:t>
            </a:r>
            <a:r>
              <a:rPr lang="pt-BR" sz="2400" dirty="0" smtClean="0"/>
              <a:t>atendê-la.</a:t>
            </a:r>
            <a:endParaRPr lang="pt-BR" sz="3600" dirty="0" smtClean="0"/>
          </a:p>
          <a:p>
            <a:pPr marL="742950" indent="-742950">
              <a:buFont typeface="+mj-lt"/>
              <a:buAutoNum type="arabicPeriod" startAt="3"/>
            </a:pPr>
            <a:r>
              <a:rPr lang="pt-BR" sz="3600" dirty="0" err="1"/>
              <a:t>Ca</a:t>
            </a:r>
            <a:r>
              <a:rPr lang="pt-BR" sz="3600" dirty="0" err="1" smtClean="0"/>
              <a:t>cheável</a:t>
            </a:r>
            <a:endParaRPr lang="pt-BR" sz="2400" dirty="0"/>
          </a:p>
          <a:p>
            <a:pPr marL="0" indent="0">
              <a:buNone/>
            </a:pPr>
            <a:r>
              <a:rPr lang="pt-BR" sz="2400" dirty="0"/>
              <a:t>Os clientes podem armazenar </a:t>
            </a:r>
            <a:r>
              <a:rPr lang="pt-BR" sz="2400" dirty="0" smtClean="0"/>
              <a:t>responses </a:t>
            </a:r>
            <a:r>
              <a:rPr lang="pt-BR" sz="2400" dirty="0"/>
              <a:t>em cache, as responses devem indicar se isso é permitido.</a:t>
            </a:r>
          </a:p>
          <a:p>
            <a:pPr marL="0" indent="0">
              <a:buNone/>
            </a:pPr>
            <a:endParaRPr lang="pt-BR" sz="3600" dirty="0"/>
          </a:p>
        </p:txBody>
      </p:sp>
      <p:sp>
        <p:nvSpPr>
          <p:cNvPr id="4" name="Espaço Reservado para Conteúdo 2"/>
          <p:cNvSpPr txBox="1">
            <a:spLocks/>
          </p:cNvSpPr>
          <p:nvPr/>
        </p:nvSpPr>
        <p:spPr>
          <a:xfrm>
            <a:off x="5625296" y="1689901"/>
            <a:ext cx="6227181" cy="515073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1025</TotalTime>
  <Words>1019</Words>
  <Application>Microsoft Office PowerPoint</Application>
  <PresentationFormat>Widescreen</PresentationFormat>
  <Paragraphs>250</Paragraphs>
  <Slides>62</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62</vt:i4>
      </vt:variant>
    </vt:vector>
  </HeadingPairs>
  <TitlesOfParts>
    <vt:vector size="68" baseType="lpstr">
      <vt:lpstr>Arial</vt:lpstr>
      <vt:lpstr>Calibri</vt:lpstr>
      <vt:lpstr>Trebuchet MS</vt:lpstr>
      <vt:lpstr>Wingdings</vt:lpstr>
      <vt:lpstr>Wingdings 3</vt:lpstr>
      <vt:lpstr>Facetado</vt:lpstr>
      <vt:lpstr>RESTFul API’s com ASP.NET Core 2.0 do Zero A Nuvem</vt:lpstr>
      <vt:lpstr>Apresentação do PowerPoint</vt:lpstr>
      <vt:lpstr>A definição do W3C</vt:lpstr>
      <vt:lpstr>Apresentação do PowerPoint</vt:lpstr>
      <vt:lpstr>Muitos 'padrões' diferentes :</vt:lpstr>
      <vt:lpstr>Apresentação do PowerPoint</vt:lpstr>
      <vt:lpstr>Definindo REST!</vt:lpstr>
      <vt:lpstr>REST é baseado em um conjunto de definições</vt:lpstr>
      <vt:lpstr>Formatos Suportados em Web Services REST</vt:lpstr>
      <vt:lpstr>Vantagens dos Web Services RESTful</vt:lpstr>
      <vt:lpstr>Apresentação do PowerPoint</vt:lpstr>
      <vt:lpstr>Request e Response</vt:lpstr>
      <vt:lpstr>Request e Response</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métodos HTTP</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métodos menos conhecidos</vt:lpstr>
      <vt:lpstr>Outros métodos menos conhecidos</vt:lpstr>
      <vt:lpstr>Outros métodos menos conhecidos</vt:lpstr>
      <vt:lpstr>Outros métodos menos conhecidos</vt:lpstr>
      <vt:lpstr>Outros métodos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62</cp:revision>
  <dcterms:created xsi:type="dcterms:W3CDTF">2018-05-13T17:08:49Z</dcterms:created>
  <dcterms:modified xsi:type="dcterms:W3CDTF">2018-05-29T23:27:02Z</dcterms:modified>
</cp:coreProperties>
</file>